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8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11" r:id="rId59"/>
    <p:sldId id="410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7" r:id="rId68"/>
    <p:sldId id="408" r:id="rId69"/>
    <p:sldId id="40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89" autoAdjust="0"/>
  </p:normalViewPr>
  <p:slideViewPr>
    <p:cSldViewPr>
      <p:cViewPr varScale="1">
        <p:scale>
          <a:sx n="50" d="100"/>
          <a:sy n="50" d="100"/>
        </p:scale>
        <p:origin x="-19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38E5F-A81C-402F-B67F-3BAAEF960CA8}" type="datetimeFigureOut">
              <a:rPr lang="en-IN" smtClean="0"/>
              <a:t>13-09-2017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6982C-832A-44ED-8225-214B91110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23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54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Collaboration: All the teams</a:t>
            </a:r>
            <a:r>
              <a:rPr lang="en-US" baseline="0" dirty="0" smtClean="0"/>
              <a:t> are  communicating regularly with meaningful information where it’s Agile stand up. </a:t>
            </a:r>
          </a:p>
          <a:p>
            <a:r>
              <a:rPr lang="en-US" baseline="0" dirty="0" smtClean="0"/>
              <a:t>How do you encouraging collaboration : Rapid communication so that people can make a decision</a:t>
            </a:r>
          </a:p>
          <a:p>
            <a:r>
              <a:rPr lang="en-US" baseline="0" dirty="0" smtClean="0"/>
              <a:t>Tools can help in doing it technically but need to have the interest of collaborating.</a:t>
            </a:r>
          </a:p>
          <a:p>
            <a:r>
              <a:rPr lang="en-US" baseline="0" dirty="0" smtClean="0"/>
              <a:t>Collaboration eliminates the waiting waste which would be a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success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Skpye</a:t>
            </a:r>
            <a:r>
              <a:rPr lang="en-US" baseline="0" dirty="0" smtClean="0"/>
              <a:t> / Slack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How easily</a:t>
            </a:r>
            <a:r>
              <a:rPr lang="en-US" baseline="0" dirty="0" smtClean="0"/>
              <a:t> / quickly I get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61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Planning :</a:t>
            </a:r>
          </a:p>
          <a:p>
            <a:r>
              <a:rPr lang="en-US" dirty="0" smtClean="0"/>
              <a:t>Transparency of communication /</a:t>
            </a:r>
            <a:r>
              <a:rPr lang="en-US" baseline="0" dirty="0" smtClean="0"/>
              <a:t> team members on what are </a:t>
            </a:r>
            <a:r>
              <a:rPr lang="en-US" baseline="0" dirty="0" err="1" smtClean="0"/>
              <a:t>theys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guyz</a:t>
            </a:r>
            <a:r>
              <a:rPr lang="en-US" baseline="0" dirty="0" smtClean="0"/>
              <a:t> working on</a:t>
            </a:r>
          </a:p>
          <a:p>
            <a:r>
              <a:rPr lang="en-US" baseline="0" dirty="0" smtClean="0"/>
              <a:t>What is the high priority list</a:t>
            </a:r>
          </a:p>
          <a:p>
            <a:r>
              <a:rPr lang="en-US" baseline="0" dirty="0" smtClean="0"/>
              <a:t>What is captured after the event as action items</a:t>
            </a:r>
          </a:p>
          <a:p>
            <a:r>
              <a:rPr lang="en-US" baseline="0" dirty="0" smtClean="0"/>
              <a:t>Feature release meetings 1s a week</a:t>
            </a:r>
          </a:p>
          <a:p>
            <a:r>
              <a:rPr lang="en-US" baseline="0" dirty="0" smtClean="0"/>
              <a:t>Shared vision on the customer requirement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6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Planning with collaboration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29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am I doing things in a single way to collect the issues &amp; respond to</a:t>
            </a:r>
            <a:r>
              <a:rPr lang="en-US" baseline="0" dirty="0" smtClean="0"/>
              <a:t> 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Copying multiple times the defects with multiple tools- stop going that – Transpiration waste / Motion waste</a:t>
            </a:r>
          </a:p>
          <a:p>
            <a:r>
              <a:rPr lang="en-US" baseline="0" dirty="0" smtClean="0"/>
              <a:t>Information might get degrade when it travel between the system</a:t>
            </a:r>
          </a:p>
          <a:p>
            <a:r>
              <a:rPr lang="en-US" baseline="0" dirty="0" smtClean="0"/>
              <a:t>Have a shared way to collect the view &amp; see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going on / close all the loop is the best way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20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</a:t>
            </a:r>
            <a:r>
              <a:rPr lang="en-US" baseline="0" dirty="0" smtClean="0"/>
              <a:t> will be doing the coding with customers in mind &amp; Operations should consider to add the developers when there is an issue / alert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Uptime, Service check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916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40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 tools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15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C6982C-832A-44ED-8225-214B91110CF2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69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DevOps Concepts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751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8601"/>
            <a:ext cx="8991600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937" y="161925"/>
            <a:ext cx="63341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14412" y="376237"/>
            <a:ext cx="711517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0" y="490537"/>
            <a:ext cx="64770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447675"/>
            <a:ext cx="90678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414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69106" y="381000"/>
            <a:ext cx="8205787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495300" y="0"/>
            <a:ext cx="1013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4362" y="42862"/>
            <a:ext cx="7915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9100" y="161925"/>
            <a:ext cx="84201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" y="1004887"/>
            <a:ext cx="902493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8991600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659144"/>
            <a:ext cx="8424862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76250" y="247650"/>
            <a:ext cx="8191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0025" y="804862"/>
            <a:ext cx="87439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7" y="471487"/>
            <a:ext cx="91154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324100"/>
            <a:ext cx="8153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809625"/>
            <a:ext cx="54673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0678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57238"/>
            <a:ext cx="9144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6288"/>
            <a:ext cx="89916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-31845" y="438150"/>
            <a:ext cx="917584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5"/>
            <a:ext cx="91440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91440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89916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900"/>
            <a:ext cx="89916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1725"/>
            <a:ext cx="91440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7" y="515258"/>
            <a:ext cx="8917343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770"/>
            <a:ext cx="7318847" cy="180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8" y="1828800"/>
            <a:ext cx="8024884" cy="432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381125"/>
            <a:ext cx="86201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9143999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5250" y="304800"/>
            <a:ext cx="8953500" cy="58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681038"/>
            <a:ext cx="86296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166813"/>
            <a:ext cx="78486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413"/>
            <a:ext cx="9144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425"/>
            <a:ext cx="914400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0"/>
            <a:ext cx="91440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76288"/>
            <a:ext cx="87153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485900"/>
            <a:ext cx="82105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312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"/>
            <a:ext cx="9172575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09813"/>
            <a:ext cx="89916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6758"/>
            <a:ext cx="8229600" cy="435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0963" y="457200"/>
            <a:ext cx="8910637" cy="6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342900"/>
            <a:ext cx="66198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581025"/>
            <a:ext cx="82772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38125"/>
            <a:ext cx="7477125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95250"/>
            <a:ext cx="6210300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86800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04775"/>
            <a:ext cx="5972175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032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0"/>
            <a:ext cx="866775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04775"/>
            <a:ext cx="6076950" cy="664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00013"/>
            <a:ext cx="466725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464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42875"/>
            <a:ext cx="8410575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76200"/>
            <a:ext cx="905827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46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13" y="771525"/>
            <a:ext cx="885348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3813"/>
            <a:ext cx="8277225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28588"/>
            <a:ext cx="601980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496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72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981" y="152400"/>
            <a:ext cx="8682037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3350" y="333375"/>
            <a:ext cx="88773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975" y="295275"/>
            <a:ext cx="87820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11254</TotalTime>
  <Words>225</Words>
  <Application>Microsoft Office PowerPoint</Application>
  <PresentationFormat>On-screen Show (4:3)</PresentationFormat>
  <Paragraphs>38</Paragraphs>
  <Slides>69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DevOps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DevOps Concepts</dc:title>
  <dc:creator>Ramachandran Arun</dc:creator>
  <cp:lastModifiedBy>Ramachandran Arun</cp:lastModifiedBy>
  <cp:revision>68</cp:revision>
  <dcterms:created xsi:type="dcterms:W3CDTF">2006-08-16T00:00:00Z</dcterms:created>
  <dcterms:modified xsi:type="dcterms:W3CDTF">2017-09-20T05:49:43Z</dcterms:modified>
</cp:coreProperties>
</file>